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FF64-AC3D-ED1C-8882-C109F1CD5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91" y="948057"/>
            <a:ext cx="9144000" cy="2289110"/>
          </a:xfrm>
        </p:spPr>
        <p:txBody>
          <a:bodyPr wrap="square">
            <a:noAutofit/>
          </a:bodyPr>
          <a:lstStyle/>
          <a:p>
            <a:pPr algn="ctr"/>
            <a:r>
              <a:rPr lang="en-US" sz="8000" dirty="0"/>
              <a:t>SEEING JESUS IN THE OLD TESTAMENT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F3736-C768-9A5A-ABCA-CFE72CC4B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791" y="4768548"/>
            <a:ext cx="9144000" cy="7540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JESUS AND SAMUEL</a:t>
            </a:r>
          </a:p>
        </p:txBody>
      </p:sp>
    </p:spTree>
    <p:extLst>
      <p:ext uri="{BB962C8B-B14F-4D97-AF65-F5344CB8AC3E}">
        <p14:creationId xmlns:p14="http://schemas.microsoft.com/office/powerpoint/2010/main" val="371566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C8705-73EE-B124-69B2-56DCAC07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839" y="330536"/>
            <a:ext cx="5717377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SAMUEL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31BD4-94A2-1E91-FA6D-459216987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9" y="1154448"/>
            <a:ext cx="5717377" cy="50352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Born after years of silence (I Sam. 3:1)</a:t>
            </a:r>
          </a:p>
          <a:p>
            <a:r>
              <a:rPr lang="en-US" dirty="0"/>
              <a:t>Miraculous birth (I Sam. 1:6)</a:t>
            </a:r>
          </a:p>
          <a:p>
            <a:r>
              <a:rPr lang="en-US" dirty="0"/>
              <a:t>Announced birth (I Sam. 1:17)</a:t>
            </a:r>
          </a:p>
          <a:p>
            <a:r>
              <a:rPr lang="en-US" dirty="0"/>
              <a:t>Hannah Sought “favor” (I Sam. 1:17-18)</a:t>
            </a:r>
          </a:p>
          <a:p>
            <a:r>
              <a:rPr lang="en-US" dirty="0"/>
              <a:t>Nazarite vow (I Sam. 1:11)</a:t>
            </a:r>
          </a:p>
          <a:p>
            <a:r>
              <a:rPr lang="en-US" dirty="0"/>
              <a:t>Motherly prayer (I Samuel 2:1-11)</a:t>
            </a:r>
          </a:p>
          <a:p>
            <a:r>
              <a:rPr lang="en-US" dirty="0"/>
              <a:t>Presented at the temple as a youth and “dedicated to the Lord” (I Sam. 1:23-28)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18273-0937-5925-0404-154DF69EC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9840" y="330536"/>
            <a:ext cx="5444321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B42C9-E1D3-D5CB-2D7B-AB2C33562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9840" y="1154448"/>
            <a:ext cx="5444320" cy="50352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Born after 400 years of silence</a:t>
            </a:r>
          </a:p>
          <a:p>
            <a:pPr marL="0" indent="0">
              <a:buNone/>
            </a:pPr>
            <a:r>
              <a:rPr lang="en-US" sz="1400" dirty="0"/>
              <a:t> </a:t>
            </a:r>
          </a:p>
          <a:p>
            <a:r>
              <a:rPr lang="en-US" dirty="0"/>
              <a:t>Virgin birth (Lk. 1:34)</a:t>
            </a:r>
          </a:p>
          <a:p>
            <a:r>
              <a:rPr lang="en-US" dirty="0"/>
              <a:t>Announced birth (Lk. 1:31)</a:t>
            </a:r>
          </a:p>
          <a:p>
            <a:r>
              <a:rPr lang="en-US" dirty="0"/>
              <a:t>Mary found favor (Lk. 1:30)</a:t>
            </a:r>
          </a:p>
          <a:p>
            <a:pPr marL="0" indent="0">
              <a:buNone/>
            </a:pPr>
            <a:r>
              <a:rPr lang="en-US" sz="1600" dirty="0"/>
              <a:t> </a:t>
            </a:r>
          </a:p>
          <a:p>
            <a:r>
              <a:rPr lang="en-US" dirty="0"/>
              <a:t>Called a Nazarene (Mt. 2:23)</a:t>
            </a:r>
          </a:p>
          <a:p>
            <a:r>
              <a:rPr lang="en-US" dirty="0"/>
              <a:t>Motherly prayer (Lk. 1:46-56)</a:t>
            </a:r>
          </a:p>
          <a:p>
            <a:r>
              <a:rPr lang="en-US" dirty="0"/>
              <a:t>Brought to the temple as a baby and “presented to the Lord” (Lk. 2:22)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7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C8705-73EE-B124-69B2-56DCAC07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839" y="330536"/>
            <a:ext cx="5717377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SAMUEL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31BD4-94A2-1E91-FA6D-459216987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9" y="1154448"/>
            <a:ext cx="5717377" cy="5035215"/>
          </a:xfrm>
        </p:spPr>
        <p:txBody>
          <a:bodyPr>
            <a:normAutofit/>
          </a:bodyPr>
          <a:lstStyle/>
          <a:p>
            <a:r>
              <a:rPr lang="en-US" dirty="0"/>
              <a:t>Temple was his home growing up (I Sam. 1:24; 3:1-3)</a:t>
            </a:r>
          </a:p>
          <a:p>
            <a:r>
              <a:rPr lang="en-US" dirty="0"/>
              <a:t>Had law-abiding parents (I Sam. 2:19)</a:t>
            </a:r>
          </a:p>
          <a:p>
            <a:r>
              <a:rPr lang="en-US" dirty="0"/>
              <a:t>“was growing in stature and in favor both with the Lord and with men” (I Sam. 2:19)</a:t>
            </a:r>
          </a:p>
          <a:p>
            <a:r>
              <a:rPr lang="en-US" dirty="0"/>
              <a:t>Prayed through the night (I Sam. 15:11)</a:t>
            </a:r>
          </a:p>
          <a:p>
            <a:r>
              <a:rPr lang="en-US" dirty="0"/>
              <a:t>God desires obedience more than sacrifice (I Sam. 15:22)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18273-0937-5925-0404-154DF69EC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9840" y="330536"/>
            <a:ext cx="5444321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B42C9-E1D3-D5CB-2D7B-AB2C33562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9840" y="1154448"/>
            <a:ext cx="5444320" cy="5035215"/>
          </a:xfrm>
        </p:spPr>
        <p:txBody>
          <a:bodyPr>
            <a:normAutofit/>
          </a:bodyPr>
          <a:lstStyle/>
          <a:p>
            <a:r>
              <a:rPr lang="en-US" dirty="0"/>
              <a:t>Found at temple—”His Father’s house” (Lk. 2:45-49)</a:t>
            </a:r>
          </a:p>
          <a:p>
            <a:r>
              <a:rPr lang="en-US" dirty="0"/>
              <a:t>Had law-abiding parents (Lk. 2:41)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r>
              <a:rPr lang="en-US" dirty="0"/>
              <a:t>“kept increasing in wisdom and stature, and in favor with God and men” (Lk. 2:52)</a:t>
            </a:r>
          </a:p>
          <a:p>
            <a:r>
              <a:rPr lang="en-US" dirty="0"/>
              <a:t>Prayed through the night (Lk. 6:12)</a:t>
            </a:r>
          </a:p>
          <a:p>
            <a:r>
              <a:rPr lang="en-US" dirty="0"/>
              <a:t>God desires compassion and not a sacrifice (Mt. 12:7)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4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C8705-73EE-B124-69B2-56DCAC07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839" y="330536"/>
            <a:ext cx="5717377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SAMUEL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31BD4-94A2-1E91-FA6D-459216987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9" y="1154448"/>
            <a:ext cx="5717377" cy="5035215"/>
          </a:xfrm>
        </p:spPr>
        <p:txBody>
          <a:bodyPr>
            <a:normAutofit/>
          </a:bodyPr>
          <a:lstStyle/>
          <a:p>
            <a:r>
              <a:rPr lang="en-US" dirty="0"/>
              <a:t>Rejected by God’s people and prayed for them anyway (I Sam. 12:23)</a:t>
            </a:r>
          </a:p>
          <a:p>
            <a:r>
              <a:rPr lang="en-US" dirty="0"/>
              <a:t>Works after death… “I see a divine being coming up out of the earth” (I Sam. 28:13)</a:t>
            </a:r>
          </a:p>
          <a:p>
            <a:r>
              <a:rPr lang="en-US" dirty="0"/>
              <a:t>His after-death appearance causes fear and worship (I Sam. 28:4-19)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18273-0937-5925-0404-154DF69EC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9840" y="330536"/>
            <a:ext cx="5444321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B42C9-E1D3-D5CB-2D7B-AB2C33562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9840" y="1154448"/>
            <a:ext cx="5444320" cy="5035215"/>
          </a:xfrm>
        </p:spPr>
        <p:txBody>
          <a:bodyPr>
            <a:normAutofit/>
          </a:bodyPr>
          <a:lstStyle/>
          <a:p>
            <a:r>
              <a:rPr lang="en-US" dirty="0"/>
              <a:t>Rejected by God’s people and prayed for them anyway (Lk. 23:34)</a:t>
            </a:r>
          </a:p>
          <a:p>
            <a:r>
              <a:rPr lang="en-US" dirty="0"/>
              <a:t>Is resurrected from the dead (Mt. 28)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r>
              <a:rPr lang="en-US" dirty="0"/>
              <a:t>His resurrection causes fear (Mt. 28:8,10) and worship (Mt. 28:9,17)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3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C8705-73EE-B124-69B2-56DCAC07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839" y="330536"/>
            <a:ext cx="5717377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SAMUEL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31BD4-94A2-1E91-FA6D-459216987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9" y="1154448"/>
            <a:ext cx="5717377" cy="5035215"/>
          </a:xfrm>
        </p:spPr>
        <p:txBody>
          <a:bodyPr>
            <a:normAutofit/>
          </a:bodyPr>
          <a:lstStyle/>
          <a:p>
            <a:r>
              <a:rPr lang="en-US" dirty="0"/>
              <a:t>Priest (I Sam. 2:35; 3:1; 10:8; I Chron. 6:32-34)</a:t>
            </a:r>
            <a:endParaRPr lang="en-US" sz="1600" dirty="0"/>
          </a:p>
          <a:p>
            <a:r>
              <a:rPr lang="en-US" dirty="0"/>
              <a:t>Judge (I Sam. 7:15)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r>
              <a:rPr lang="en-US" dirty="0"/>
              <a:t>Prophet (I Sam. 3:20; Acts 2:34)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18273-0937-5925-0404-154DF69EC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9840" y="330536"/>
            <a:ext cx="5444321" cy="823912"/>
          </a:xfrm>
        </p:spPr>
        <p:txBody>
          <a:bodyPr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JESUS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B42C9-E1D3-D5CB-2D7B-AB2C33562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9840" y="1154448"/>
            <a:ext cx="5444320" cy="5035215"/>
          </a:xfrm>
        </p:spPr>
        <p:txBody>
          <a:bodyPr>
            <a:normAutofit/>
          </a:bodyPr>
          <a:lstStyle/>
          <a:p>
            <a:r>
              <a:rPr lang="en-US" dirty="0"/>
              <a:t>High Priest (Heb. 2:17; 3:1; 4:14; 7:26-28)</a:t>
            </a:r>
          </a:p>
          <a:p>
            <a:r>
              <a:rPr lang="en-US" dirty="0"/>
              <a:t>King and Lord (John 18:37; Acts 2:36)</a:t>
            </a:r>
          </a:p>
          <a:p>
            <a:r>
              <a:rPr lang="en-US" i="1" dirty="0"/>
              <a:t>The</a:t>
            </a:r>
            <a:r>
              <a:rPr lang="en-US" dirty="0"/>
              <a:t> Prophet and the Word (Acts 3:20-23; John 12:44-50; John 1:1)</a:t>
            </a:r>
          </a:p>
        </p:txBody>
      </p:sp>
    </p:spTree>
    <p:extLst>
      <p:ext uri="{BB962C8B-B14F-4D97-AF65-F5344CB8AC3E}">
        <p14:creationId xmlns:p14="http://schemas.microsoft.com/office/powerpoint/2010/main" val="335828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2CAB-4A5F-CB52-5C58-63C72633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084" y="108985"/>
            <a:ext cx="10515600" cy="1325563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C8705-73EE-B124-69B2-56DCAC07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839" y="1681163"/>
            <a:ext cx="5717377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31BD4-94A2-1E91-FA6D-459216987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9" y="2505075"/>
            <a:ext cx="5717377" cy="3684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18273-0937-5925-0404-154DF69EC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9839" y="1681163"/>
            <a:ext cx="5444321" cy="8239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B42C9-E1D3-D5CB-2D7B-AB2C33562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444320" cy="3684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5162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310</TotalTime>
  <Words>449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SEEING JESUS IN THE OLD TESTAMENT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JESUS IN THE OLD TESTAMENT</dc:title>
  <dc:creator>Jared Hagan</dc:creator>
  <cp:lastModifiedBy>Jared Hagan</cp:lastModifiedBy>
  <cp:revision>1</cp:revision>
  <dcterms:created xsi:type="dcterms:W3CDTF">2024-01-17T16:19:26Z</dcterms:created>
  <dcterms:modified xsi:type="dcterms:W3CDTF">2024-01-17T21:30:08Z</dcterms:modified>
</cp:coreProperties>
</file>