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2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8724" y="411480"/>
            <a:ext cx="11274552" cy="603504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8724" y="3236493"/>
            <a:ext cx="5149596" cy="1448385"/>
          </a:xfrm>
          <a:solidFill>
            <a:schemeClr val="bg1">
              <a:alpha val="80000"/>
            </a:schemeClr>
          </a:solidFill>
        </p:spPr>
        <p:txBody>
          <a:bodyPr lIns="502920" bIns="137160" anchor="b"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724" y="4684879"/>
            <a:ext cx="5149596" cy="524794"/>
          </a:xfrm>
          <a:solidFill>
            <a:schemeClr val="bg1">
              <a:alpha val="80000"/>
            </a:schemeClr>
          </a:solidFill>
        </p:spPr>
        <p:txBody>
          <a:bodyPr lIns="502920">
            <a:normAutofit/>
          </a:bodyPr>
          <a:lstStyle>
            <a:lvl1pPr marL="0" indent="0" algn="l"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7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430000" cy="43513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AF765-81DF-4CD4-A737-DDE62C84D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67C45-8307-4F47-91BB-229B740A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8F83D-D593-4D91-ADFA-C49B8378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0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2776643-6C33-46CD-A918-AB0CEA571F00}"/>
              </a:ext>
            </a:extLst>
          </p:cNvPr>
          <p:cNvSpPr/>
          <p:nvPr userDrawn="1"/>
        </p:nvSpPr>
        <p:spPr>
          <a:xfrm>
            <a:off x="6086475" y="1682496"/>
            <a:ext cx="5638800" cy="4572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6E62D2-A055-4712-92CC-4B02419D51FB}"/>
              </a:ext>
            </a:extLst>
          </p:cNvPr>
          <p:cNvSpPr/>
          <p:nvPr userDrawn="1"/>
        </p:nvSpPr>
        <p:spPr>
          <a:xfrm>
            <a:off x="457200" y="1681163"/>
            <a:ext cx="5638800" cy="4572000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89640" y="1844259"/>
            <a:ext cx="36576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9640" y="2668171"/>
            <a:ext cx="3657600" cy="36845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780133" y="1808163"/>
            <a:ext cx="4703841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0134" y="2632075"/>
            <a:ext cx="3657600" cy="36845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40682-7091-4427-B158-074D4A47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3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4C89FBE-3029-4F92-8308-F830BB142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58712" y="1681163"/>
            <a:ext cx="3749040" cy="4572000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0A4C88-FF32-4096-9EA9-EC22D3682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11097" y="1682496"/>
            <a:ext cx="3749040" cy="4572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37559B-132E-4A6E-ADBE-41DB38EC8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176" y="1681163"/>
            <a:ext cx="3749040" cy="4572000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66913"/>
            <a:ext cx="2971800" cy="823912"/>
          </a:xfrm>
        </p:spPr>
        <p:txBody>
          <a:bodyPr anchor="b" anchorCtr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90825"/>
            <a:ext cx="2971800" cy="3248025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400"/>
            </a:lvl1pPr>
            <a:lvl2pPr>
              <a:lnSpc>
                <a:spcPts val="2000"/>
              </a:lnSpc>
              <a:defRPr sz="1400"/>
            </a:lvl2pPr>
            <a:lvl3pPr>
              <a:lnSpc>
                <a:spcPts val="2000"/>
              </a:lnSpc>
              <a:defRPr sz="1400"/>
            </a:lvl3pPr>
            <a:lvl4pPr>
              <a:lnSpc>
                <a:spcPts val="2000"/>
              </a:lnSpc>
              <a:defRPr sz="1400"/>
            </a:lvl4pPr>
            <a:lvl5pPr>
              <a:lnSpc>
                <a:spcPts val="2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10188" y="1966913"/>
            <a:ext cx="2971800" cy="823912"/>
          </a:xfrm>
        </p:spPr>
        <p:txBody>
          <a:bodyPr anchor="b" anchorCtr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188" y="2790825"/>
            <a:ext cx="2971800" cy="324612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400"/>
            </a:lvl1pPr>
            <a:lvl2pPr>
              <a:lnSpc>
                <a:spcPts val="2000"/>
              </a:lnSpc>
              <a:defRPr sz="1400"/>
            </a:lvl2pPr>
            <a:lvl3pPr>
              <a:lnSpc>
                <a:spcPts val="2000"/>
              </a:lnSpc>
              <a:defRPr sz="1400"/>
            </a:lvl3pPr>
            <a:lvl4pPr>
              <a:lnSpc>
                <a:spcPts val="2000"/>
              </a:lnSpc>
              <a:defRPr sz="1400"/>
            </a:lvl4pPr>
            <a:lvl5pPr>
              <a:lnSpc>
                <a:spcPts val="2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F7BCB16-19B7-48F6-94CD-563F439887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30134" y="1976438"/>
            <a:ext cx="2971800" cy="823912"/>
          </a:xfrm>
        </p:spPr>
        <p:txBody>
          <a:bodyPr anchor="b" anchorCtr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FBB2F8D-6092-468C-BA48-836286C6B7E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0134" y="2800350"/>
            <a:ext cx="2971800" cy="324612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400"/>
            </a:lvl1pPr>
            <a:lvl2pPr>
              <a:lnSpc>
                <a:spcPts val="2000"/>
              </a:lnSpc>
              <a:defRPr sz="1400"/>
            </a:lvl2pPr>
            <a:lvl3pPr>
              <a:lnSpc>
                <a:spcPts val="2000"/>
              </a:lnSpc>
              <a:defRPr sz="1400"/>
            </a:lvl3pPr>
            <a:lvl4pPr>
              <a:lnSpc>
                <a:spcPts val="2000"/>
              </a:lnSpc>
              <a:defRPr sz="1400"/>
            </a:lvl4pPr>
            <a:lvl5pPr>
              <a:lnSpc>
                <a:spcPts val="2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40682-7091-4427-B158-074D4A47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07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E5633F8-C03D-4CEE-BEDD-1B6648554C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22628" y="685800"/>
            <a:ext cx="3200400" cy="5486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A4DC27-A467-4265-AAB1-754D3F86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850230"/>
            <a:ext cx="500914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C9CC7B6-D9ED-464B-8206-98055EB53F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490788"/>
            <a:ext cx="4572000" cy="353695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 spc="30" baseline="0"/>
            </a:lvl1pPr>
            <a:lvl2pPr marL="457200" indent="0">
              <a:lnSpc>
                <a:spcPts val="2400"/>
              </a:lnSpc>
              <a:buNone/>
              <a:defRPr sz="1400" spc="30" baseline="0"/>
            </a:lvl2pPr>
            <a:lvl3pPr marL="914400" indent="0">
              <a:lnSpc>
                <a:spcPts val="2400"/>
              </a:lnSpc>
              <a:buNone/>
              <a:defRPr sz="1400" spc="30" baseline="0"/>
            </a:lvl3pPr>
            <a:lvl4pPr marL="1371600" indent="0">
              <a:lnSpc>
                <a:spcPts val="2400"/>
              </a:lnSpc>
              <a:buNone/>
              <a:defRPr sz="1400" spc="30" baseline="0"/>
            </a:lvl4pPr>
            <a:lvl5pPr marL="1828800" indent="0">
              <a:lnSpc>
                <a:spcPts val="2400"/>
              </a:lnSpc>
              <a:buNone/>
              <a:defRPr sz="1400" spc="3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743C040-0A81-4A38-879D-07BBD18423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81800" y="2492375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CBDD4A8-3B48-439C-B601-8D04B871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47565" flipH="1">
            <a:off x="761136" y="5210984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05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8724" y="411480"/>
            <a:ext cx="11274552" cy="5870448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3490624"/>
            <a:ext cx="4571999" cy="1235382"/>
          </a:xfrm>
          <a:solidFill>
            <a:schemeClr val="bg1">
              <a:alpha val="80000"/>
            </a:schemeClr>
          </a:solidFill>
        </p:spPr>
        <p:txBody>
          <a:bodyPr lIns="457200" bIns="137160" anchor="b"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4726007"/>
            <a:ext cx="4571999" cy="1314432"/>
          </a:xfrm>
          <a:solidFill>
            <a:schemeClr val="bg1">
              <a:alpha val="80000"/>
            </a:schemeClr>
          </a:solidFill>
        </p:spPr>
        <p:txBody>
          <a:bodyPr lIns="502920" rIns="2103120">
            <a:normAutofit/>
          </a:bodyPr>
          <a:lstStyle>
            <a:lvl1pPr marL="0" indent="0" algn="l">
              <a:buNone/>
              <a:defRPr sz="1400" spc="4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B6E25-C828-48BC-8628-82D1E81A507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0386C-9F0A-4DAC-822E-DEC8EA1DDE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A59EB-A4AA-43EC-A853-BDDFB7AB3D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3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56C8C1-E81C-436D-A310-A71CAAE33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86500" y="946404"/>
            <a:ext cx="5486400" cy="496519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103120"/>
            <a:ext cx="3848101" cy="1325563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28B1CE2-91FA-4E2B-8543-3B0F79B480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97421" y="1600200"/>
            <a:ext cx="2743199" cy="36576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F7B6DF9-E76A-44ED-B84C-1391CD5D55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12614" y="1893262"/>
            <a:ext cx="2743200" cy="3071477"/>
          </a:xfrm>
        </p:spPr>
        <p:txBody>
          <a:bodyPr anchor="ctr" anchorCtr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ECB9306-A7FD-4B22-8E8A-E0B8D7862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47565" flipH="1">
            <a:off x="624728" y="3747150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4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2583" y="2102720"/>
            <a:ext cx="5422217" cy="1325563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28B1CE2-91FA-4E2B-8543-3B0F79B480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" y="1143000"/>
            <a:ext cx="5486400" cy="45720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C2C3F7-8611-4C35-8251-0FD61D72D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9360" y="3500407"/>
            <a:ext cx="4572000" cy="1888373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3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4" y="-2"/>
            <a:ext cx="12188952" cy="45720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67250"/>
            <a:ext cx="9144000" cy="1212182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71507"/>
            <a:ext cx="9144000" cy="524794"/>
          </a:xfrm>
        </p:spPr>
        <p:txBody>
          <a:bodyPr>
            <a:normAutofit/>
          </a:bodyPr>
          <a:lstStyle>
            <a:lvl1pPr marL="0" indent="0" algn="ctr"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8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842BA18D-167B-42CD-8DD5-844A2087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19A9BF1-35FD-4BDE-9C59-E08CB7A7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02A2A47-BED9-43DF-8914-AD1EB274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6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DFBA353-19B1-4A04-A7EE-345F93C189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2491" y="946404"/>
            <a:ext cx="5486400" cy="4965192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C4857A-B6DC-4F0A-AD6B-243F6C085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3109" y="2386584"/>
            <a:ext cx="4315968" cy="2084832"/>
          </a:xfrm>
        </p:spPr>
        <p:txBody>
          <a:bodyPr anchor="t">
            <a:normAutofit/>
          </a:bodyPr>
          <a:lstStyle>
            <a:lvl1pPr>
              <a:defRPr sz="3400" spc="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D8717D35-8E1B-4C94-BA72-91D4DCA657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4471416"/>
            <a:ext cx="3584448" cy="637674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spc="100" baseline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F15B60AE-D6AB-472C-8342-2A3EB53493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93208" y="1600200"/>
            <a:ext cx="2286000" cy="36576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BB5B262-532A-4EE4-98E7-0EB6A8C56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47565" flipH="1">
            <a:off x="1727251" y="1145928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5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81000"/>
            <a:ext cx="11277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B0F91E1-53D9-4A2A-923E-0CB7755188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F6A179B-CBDB-414D-B2F8-E1FEE9B831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29000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7A822EC-853A-46EC-8775-F8B48F2A81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77000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A0D329B-CAB8-4E3A-BA03-C17A79790B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52808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F9E280-35B2-41C7-8D2D-C1FF69DE2C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9376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872F581-8AEF-4CFC-B0F3-79A2530C93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376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FA5D559-B67C-4F57-BC90-E982E66ADA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51175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932B527-4126-40FF-8117-412DC7BD81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51174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D84B520F-D618-4828-AA40-CCCA0AF896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99176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39A9C8DE-6F8B-405D-A604-845E81998F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99175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AB0C4D8C-1454-41F3-934E-A2BA603449B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74985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45707A1B-C9F6-4ABB-A6CE-D2901CE9479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74984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782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B0F91E1-53D9-4A2A-923E-0CB7755188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7256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F6A179B-CBDB-414D-B2F8-E1FEE9B831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29000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7A822EC-853A-46EC-8775-F8B48F2A81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77000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A0D329B-CAB8-4E3A-BA03-C17A79790B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40776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F9E280-35B2-41C7-8D2D-C1FF69DE2C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9977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872F581-8AEF-4CFC-B0F3-79A2530C93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976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FA5D559-B67C-4F57-BC90-E982E66ADA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1719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932B527-4126-40FF-8117-412DC7BD81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1718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D84B520F-D618-4828-AA40-CCCA0AF896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79720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39A9C8DE-6F8B-405D-A604-845E81998F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9719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AB0C4D8C-1454-41F3-934E-A2BA603449B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43497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45707A1B-C9F6-4ABB-A6CE-D2901CE9479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43496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6" name="Picture Placeholder 6">
            <a:extLst>
              <a:ext uri="{FF2B5EF4-FFF2-40B4-BE49-F238E27FC236}">
                <a16:creationId xmlns:a16="http://schemas.microsoft.com/office/drawing/2014/main" id="{3896D737-6139-4405-A7F2-E08C421815D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97304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6">
            <a:extLst>
              <a:ext uri="{FF2B5EF4-FFF2-40B4-BE49-F238E27FC236}">
                <a16:creationId xmlns:a16="http://schemas.microsoft.com/office/drawing/2014/main" id="{721A36A5-FCF3-4EE8-B5F2-41805C3F6A6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449048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1630D673-CB21-40A3-A7BE-C996B20D681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497048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6">
            <a:extLst>
              <a:ext uri="{FF2B5EF4-FFF2-40B4-BE49-F238E27FC236}">
                <a16:creationId xmlns:a16="http://schemas.microsoft.com/office/drawing/2014/main" id="{0C83EF20-1DF8-43B4-B982-A382FF884E2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460824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12">
            <a:extLst>
              <a:ext uri="{FF2B5EF4-FFF2-40B4-BE49-F238E27FC236}">
                <a16:creationId xmlns:a16="http://schemas.microsoft.com/office/drawing/2014/main" id="{1FD09C98-5809-41AD-B215-493A3D741A2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00025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9E3214F0-FC83-402F-BAC5-ED482753277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00024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Text Placeholder 12">
            <a:extLst>
              <a:ext uri="{FF2B5EF4-FFF2-40B4-BE49-F238E27FC236}">
                <a16:creationId xmlns:a16="http://schemas.microsoft.com/office/drawing/2014/main" id="{39B0FB7F-A1FC-40D1-ACFC-C3C966F9BCA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51767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15EB3CBA-DD9B-449B-9B72-19178017713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351766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4" name="Text Placeholder 12">
            <a:extLst>
              <a:ext uri="{FF2B5EF4-FFF2-40B4-BE49-F238E27FC236}">
                <a16:creationId xmlns:a16="http://schemas.microsoft.com/office/drawing/2014/main" id="{BA47B66D-8891-4AE7-98BE-3CFE9CDB571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9768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929AE99A-6054-4B2F-B99D-FE4F682613D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99767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6" name="Text Placeholder 12">
            <a:extLst>
              <a:ext uri="{FF2B5EF4-FFF2-40B4-BE49-F238E27FC236}">
                <a16:creationId xmlns:a16="http://schemas.microsoft.com/office/drawing/2014/main" id="{D1F32591-7BBD-4006-AEA0-29F43CDADCE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63545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7BC780CD-8E77-4D0E-A436-DCB2AA0C15C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363544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4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spc="3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6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962B82C-34E9-4F3B-9B0F-A3207161C41E}"/>
              </a:ext>
            </a:extLst>
          </p:cNvPr>
          <p:cNvSpPr/>
          <p:nvPr userDrawn="1"/>
        </p:nvSpPr>
        <p:spPr>
          <a:xfrm>
            <a:off x="10820400" y="813816"/>
            <a:ext cx="1371600" cy="4572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11277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1277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6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30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392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991" y="1056555"/>
            <a:ext cx="3952009" cy="4744889"/>
          </a:xfrm>
        </p:spPr>
        <p:txBody>
          <a:bodyPr anchor="ctr">
            <a:noAutofit/>
          </a:bodyPr>
          <a:lstStyle/>
          <a:p>
            <a:pPr algn="ctr"/>
            <a:r>
              <a:rPr lang="en-US" sz="7200" dirty="0"/>
              <a:t>SNOW </a:t>
            </a:r>
            <a:br>
              <a:rPr lang="en-US" sz="7200" dirty="0"/>
            </a:br>
            <a:r>
              <a:rPr lang="en-US" sz="7200" dirty="0"/>
              <a:t>IN </a:t>
            </a:r>
            <a:br>
              <a:rPr lang="en-US" sz="7200" dirty="0"/>
            </a:br>
            <a:r>
              <a:rPr lang="en-US" sz="7200" dirty="0"/>
              <a:t>THE </a:t>
            </a:r>
            <a:br>
              <a:rPr lang="en-US" sz="7200" dirty="0"/>
            </a:br>
            <a:r>
              <a:rPr lang="en-US" sz="7200" dirty="0"/>
              <a:t>BIBLE</a:t>
            </a:r>
          </a:p>
        </p:txBody>
      </p:sp>
      <p:pic>
        <p:nvPicPr>
          <p:cNvPr id="6" name="Picture Placeholder 5" descr="A snowy landscape with trees and a fence&#10;">
            <a:extLst>
              <a:ext uri="{FF2B5EF4-FFF2-40B4-BE49-F238E27FC236}">
                <a16:creationId xmlns:a16="http://schemas.microsoft.com/office/drawing/2014/main" id="{60E2ED43-72AE-4B30-8CFC-A82B1ABBF5F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000" contras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41126"/>
            <a:ext cx="8239991" cy="6866659"/>
          </a:xfrm>
        </p:spPr>
      </p:pic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Placeholder 15" descr="snow covered tree tops">
            <a:extLst>
              <a:ext uri="{FF2B5EF4-FFF2-40B4-BE49-F238E27FC236}">
                <a16:creationId xmlns:a16="http://schemas.microsoft.com/office/drawing/2014/main" id="{9D81C5EE-2261-4083-8002-E23F98920BA2}"/>
              </a:ext>
            </a:extLst>
          </p:cNvPr>
          <p:cNvPicPr>
            <a:picLocks noGrp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12192000" cy="6858000"/>
          </a:xfrm>
        </p:spPr>
      </p:pic>
      <p:sp>
        <p:nvSpPr>
          <p:cNvPr id="32" name="Subtitle 31">
            <a:extLst>
              <a:ext uri="{FF2B5EF4-FFF2-40B4-BE49-F238E27FC236}">
                <a16:creationId xmlns:a16="http://schemas.microsoft.com/office/drawing/2014/main" id="{47A90702-7E26-474B-9F44-97E536C01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71507"/>
            <a:ext cx="9144000" cy="524794"/>
          </a:xfrm>
        </p:spPr>
        <p:txBody>
          <a:bodyPr/>
          <a:lstStyle/>
          <a:p>
            <a:r>
              <a:rPr lang="en-US" dirty="0"/>
              <a:t>Annual revenue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53918-1488-BE77-9BAD-B7933AA1D7AF}"/>
              </a:ext>
            </a:extLst>
          </p:cNvPr>
          <p:cNvSpPr txBox="1">
            <a:spLocks/>
          </p:cNvSpPr>
          <p:nvPr/>
        </p:nvSpPr>
        <p:spPr>
          <a:xfrm>
            <a:off x="304800" y="1439818"/>
            <a:ext cx="10972800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3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en-US" sz="3200" b="1" dirty="0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Leprosy (Ex. 4:6; </a:t>
            </a:r>
            <a:r>
              <a:rPr lang="nn-NO" sz="3200" b="1" dirty="0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Num. 12:10; II Kings 5:27)</a:t>
            </a:r>
          </a:p>
          <a:p>
            <a:pPr marL="514350" indent="-514350" algn="l">
              <a:buFont typeface="+mj-lt"/>
              <a:buAutoNum type="arabicPeriod"/>
            </a:pPr>
            <a:r>
              <a:rPr lang="nn-NO" sz="3200" b="1" dirty="0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Forgiveness (Ps. 51:1-7; Is. 1:18)</a:t>
            </a:r>
          </a:p>
          <a:p>
            <a:pPr marL="514350" indent="-514350" algn="l">
              <a:buFont typeface="+mj-lt"/>
              <a:buAutoNum type="arabicPeriod"/>
            </a:pPr>
            <a:r>
              <a:rPr lang="nn-NO" sz="3200" b="1" dirty="0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Effectiveness of God’s word (Is. </a:t>
            </a:r>
            <a:r>
              <a:rPr lang="nn-NO" sz="3200" b="1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55:6-11)</a:t>
            </a:r>
            <a:endParaRPr lang="nn-NO" sz="3200" b="1" dirty="0">
              <a:solidFill>
                <a:schemeClr val="accent5">
                  <a:lumMod val="10000"/>
                </a:schemeClr>
              </a:solidFill>
              <a:effectLst>
                <a:glow rad="127000">
                  <a:schemeClr val="bg1"/>
                </a:glow>
              </a:effectLst>
              <a:latin typeface="Arial Black" panose="020B0A040201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nn-NO" sz="3200" b="1" dirty="0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Test of preparation (Prov. 31:21)</a:t>
            </a:r>
          </a:p>
          <a:p>
            <a:pPr marL="514350" indent="-514350" algn="l">
              <a:buFont typeface="+mj-lt"/>
              <a:buAutoNum type="arabicPeriod"/>
            </a:pPr>
            <a:r>
              <a:rPr lang="nn-NO" sz="3200" b="1" dirty="0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God’s glory (</a:t>
            </a:r>
            <a:r>
              <a:rPr lang="nl-NL" sz="3200" b="1" dirty="0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Dan. 7:9; Mt. 28:3; Rev. 1:14)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sz="3200" b="1" dirty="0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Don’t forget God (Jer. 18:13-17)</a:t>
            </a:r>
            <a:endParaRPr lang="en-US" sz="3200" b="1" dirty="0">
              <a:solidFill>
                <a:schemeClr val="accent5">
                  <a:lumMod val="10000"/>
                </a:schemeClr>
              </a:solidFill>
              <a:effectLst>
                <a:glow rad="127000">
                  <a:schemeClr val="bg1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33CE4F-BC18-9054-BE49-78D934F3501A}"/>
              </a:ext>
            </a:extLst>
          </p:cNvPr>
          <p:cNvSpPr txBox="1">
            <a:spLocks/>
          </p:cNvSpPr>
          <p:nvPr/>
        </p:nvSpPr>
        <p:spPr>
          <a:xfrm>
            <a:off x="838200" y="361699"/>
            <a:ext cx="10972800" cy="1009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3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accent5">
                    <a:lumMod val="1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SNOW</a:t>
            </a:r>
          </a:p>
        </p:txBody>
      </p:sp>
    </p:spTree>
    <p:extLst>
      <p:ext uri="{BB962C8B-B14F-4D97-AF65-F5344CB8AC3E}">
        <p14:creationId xmlns:p14="http://schemas.microsoft.com/office/powerpoint/2010/main" val="20689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Custom 7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4EEF2"/>
      </a:accent1>
      <a:accent2>
        <a:srgbClr val="9CD3D9"/>
      </a:accent2>
      <a:accent3>
        <a:srgbClr val="387373"/>
      </a:accent3>
      <a:accent4>
        <a:srgbClr val="022E40"/>
      </a:accent4>
      <a:accent5>
        <a:srgbClr val="F2E4C9"/>
      </a:accent5>
      <a:accent6>
        <a:srgbClr val="FFFFF5"/>
      </a:accent6>
      <a:hlink>
        <a:srgbClr val="0563C1"/>
      </a:hlink>
      <a:folHlink>
        <a:srgbClr val="954F72"/>
      </a:folHlink>
    </a:clrScheme>
    <a:fontScheme name="Custom 114">
      <a:majorFont>
        <a:latin typeface="Bodoni M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owscape_tm44613219_Win32_JB_SL_v3" id="{1C87AC08-773C-4510-A4A8-B1D3594C4029}" vid="{72F6DBE6-EDB8-4427-B790-8ECF5ED625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75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Bodoni MT</vt:lpstr>
      <vt:lpstr>Source Sans Pro Light</vt:lpstr>
      <vt:lpstr>1_Office Theme</vt:lpstr>
      <vt:lpstr>SNOW  IN  THE  BIBLE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 AND  THE BIBLE</dc:title>
  <dc:creator>ared</dc:creator>
  <cp:lastModifiedBy>Jared Hagan</cp:lastModifiedBy>
  <cp:revision>6</cp:revision>
  <dcterms:created xsi:type="dcterms:W3CDTF">2015-02-22T08:47:19Z</dcterms:created>
  <dcterms:modified xsi:type="dcterms:W3CDTF">2024-01-21T05:53:49Z</dcterms:modified>
</cp:coreProperties>
</file>